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41682f2adc18426f"/>
  </p:sldMasterIdLst>
  <p:sldIdLst>
    <p:sldId id="264" r:id="Rc9d275dc0a654b11"/>
    <p:sldId id="265" r:id="R15ca2629e83d44e7"/>
    <p:sldId id="266" r:id="R64cd7736c86d4c6b"/>
    <p:sldId id="267" r:id="R86cab4c13d5e406c"/>
    <p:sldId id="268" r:id="R2ae1b759e06c4cfe"/>
    <p:sldId id="269" r:id="R4babf78dc46649f6"/>
    <p:sldId id="270" r:id="R369abc79e7e4433d"/>
    <p:sldId id="271" r:id="Rffe3ccb2133d44f0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41682f2adc18426f" /><Relationship Type="http://schemas.openxmlformats.org/officeDocument/2006/relationships/theme" Target="/ppt/slideMasters/theme/theme2.xml" Id="R970fdfa265644483" /><Relationship Type="http://schemas.openxmlformats.org/officeDocument/2006/relationships/slide" Target="/ppt/slides/slide9.xml" Id="Rc9d275dc0a654b11" /><Relationship Type="http://schemas.openxmlformats.org/officeDocument/2006/relationships/slide" Target="/ppt/slides/slidea.xml" Id="R15ca2629e83d44e7" /><Relationship Type="http://schemas.openxmlformats.org/officeDocument/2006/relationships/slide" Target="/ppt/slides/slideb.xml" Id="R64cd7736c86d4c6b" /><Relationship Type="http://schemas.openxmlformats.org/officeDocument/2006/relationships/slide" Target="/ppt/slides/slidec.xml" Id="R86cab4c13d5e406c" /><Relationship Type="http://schemas.openxmlformats.org/officeDocument/2006/relationships/tableStyles" Target="/ppt/tableStyles.xml" Id="R2a563502b3a142a3" /><Relationship Type="http://schemas.openxmlformats.org/officeDocument/2006/relationships/slide" Target="/ppt/slides/slided.xml" Id="R2ae1b759e06c4cfe" /><Relationship Type="http://schemas.openxmlformats.org/officeDocument/2006/relationships/slide" Target="/ppt/slides/slidee.xml" Id="R4babf78dc46649f6" /><Relationship Type="http://schemas.openxmlformats.org/officeDocument/2006/relationships/slide" Target="/ppt/slides/slidef.xml" Id="R369abc79e7e4433d" /><Relationship Type="http://schemas.openxmlformats.org/officeDocument/2006/relationships/slide" Target="/ppt/slides/slide10.xml" Id="Rffe3ccb2133d44f0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3b3bfea34264bb3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06370456d984d2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e5e432b2c8e54f1c" /><Relationship Type="http://schemas.openxmlformats.org/officeDocument/2006/relationships/slideMaster" Target="/ppt/slideMasters/slideMaster2.xml" Id="Re7fabba4ae4b44bd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37ffac195c64b58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e5e432b2c8e54f1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5d9f4f77fce34436" /><Relationship Type="http://schemas.openxmlformats.org/officeDocument/2006/relationships/slideLayout" Target="/ppt/slideLayouts/slideLayout2.xml" Id="R88d4efaa36474d64" /><Relationship Type="http://schemas.openxmlformats.org/officeDocument/2006/relationships/slideLayout" Target="/ppt/slideLayouts/slideLayout3.xml" Id="R3967c4537fcc4a50" /><Relationship Type="http://schemas.openxmlformats.org/officeDocument/2006/relationships/slideLayout" Target="/ppt/slideLayouts/slideLayout4.xml" Id="R4209d92cc945436e" /><Relationship Type="http://schemas.openxmlformats.org/officeDocument/2006/relationships/slideLayout" Target="/ppt/slideLayouts/slideLayout5.xml" Id="R14fd34959d784583" /><Relationship Type="http://schemas.openxmlformats.org/officeDocument/2006/relationships/image" Target="/ppt/media/image2.bin" Id="R8ddcd3306b7f4882" /><Relationship Type="http://schemas.openxmlformats.org/officeDocument/2006/relationships/image" Target="/ppt/media/image.bin" Id="Rb432599f27674edb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8ddcd3306b7f4882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b432599f27674edb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4209d92cc945436e"/>
    <p:sldLayoutId id="2147483652" r:id="R3967c4537fcc4a50"/>
    <p:sldLayoutId id="2147483651" r:id="R88d4efaa36474d64"/>
    <p:sldLayoutId id="2147483654" r:id="R14fd34959d78458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d6ad02017304c75" /><Relationship Type="http://schemas.openxmlformats.org/officeDocument/2006/relationships/chart" Target="/ppt/slides/charts/chart29.xml" Id="Ra6deb6e116df47aa" /><Relationship Type="http://schemas.openxmlformats.org/officeDocument/2006/relationships/chart" Target="/ppt/slides/charts/chart2a.xml" Id="R62e65fa00b884bed" /><Relationship Type="http://schemas.openxmlformats.org/officeDocument/2006/relationships/chart" Target="/ppt/slides/charts/chart2b.xml" Id="R2bd25d673ce940cd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845e31933f794b39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873610a3cc0347bc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bd586d0826924d4c" /><Relationship Type="http://schemas.openxmlformats.org/officeDocument/2006/relationships/slideLayout" Target="/ppt/slideLayouts/slideLayout5.xml" Id="R1aed0ac1e3ae4afc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b78e5ab1dfc40ee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7206ae1e50594993" /><Relationship Type="http://schemas.openxmlformats.org/officeDocument/2006/relationships/image" Target="/ppt/media/image4.bin" Id="R7bae8c2196404070" /><Relationship Type="http://schemas.openxmlformats.org/officeDocument/2006/relationships/slideLayout" Target="/ppt/slideLayouts/slideLayout5.xml" Id="R985d148353ff43f9" /><Relationship Type="http://schemas.openxmlformats.org/officeDocument/2006/relationships/chart" Target="/ppt/slides/charts/chart15.xml" Id="Ra95023619b514e61" /><Relationship Type="http://schemas.openxmlformats.org/officeDocument/2006/relationships/chart" Target="/ppt/slides/charts/chart16.xml" Id="R811622b0259441fd" /><Relationship Type="http://schemas.openxmlformats.org/officeDocument/2006/relationships/chart" Target="/ppt/slides/charts/chart17.xml" Id="Re1133406958b4029" /><Relationship Type="http://schemas.openxmlformats.org/officeDocument/2006/relationships/chart" Target="/ppt/slides/charts/chart18.xml" Id="Rc552ca8a23124d74" /><Relationship Type="http://schemas.openxmlformats.org/officeDocument/2006/relationships/chart" Target="/ppt/slides/charts/chart19.xml" Id="R6aa77c7c1ce84011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bbcdb8f9d3e34a92" /><Relationship Type="http://schemas.openxmlformats.org/officeDocument/2006/relationships/image" Target="/ppt/media/image4.bin" Id="Rc0ce42afd7b74a19" /><Relationship Type="http://schemas.openxmlformats.org/officeDocument/2006/relationships/slideLayout" Target="/ppt/slideLayouts/slideLayout5.xml" Id="Rbf89682c6f054638" /><Relationship Type="http://schemas.openxmlformats.org/officeDocument/2006/relationships/chart" Target="/ppt/slides/charts/chart1b.xml" Id="R46fbbf8297604d38" /><Relationship Type="http://schemas.openxmlformats.org/officeDocument/2006/relationships/chart" Target="/ppt/slides/charts/chart1c.xml" Id="R714d32a8a7fa48af" /><Relationship Type="http://schemas.openxmlformats.org/officeDocument/2006/relationships/chart" Target="/ppt/slides/charts/chart1d.xml" Id="R389097a776bc47c6" /><Relationship Type="http://schemas.openxmlformats.org/officeDocument/2006/relationships/chart" Target="/ppt/slides/charts/chart1e.xml" Id="R7235aa34556445c8" /><Relationship Type="http://schemas.openxmlformats.org/officeDocument/2006/relationships/chart" Target="/ppt/slides/charts/chart1f.xml" Id="R09475ac6d1c04c20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4f64536e0271420f" /><Relationship Type="http://schemas.openxmlformats.org/officeDocument/2006/relationships/image" Target="/ppt/media/image4.bin" Id="R697a122e204e4301" /><Relationship Type="http://schemas.openxmlformats.org/officeDocument/2006/relationships/slideLayout" Target="/ppt/slideLayouts/slideLayout5.xml" Id="R1f2f660e5b9f4ad4" /><Relationship Type="http://schemas.openxmlformats.org/officeDocument/2006/relationships/chart" Target="/ppt/slides/charts/chart21.xml" Id="Ra247949dd9614ab5" /><Relationship Type="http://schemas.openxmlformats.org/officeDocument/2006/relationships/chart" Target="/ppt/slides/charts/chart22.xml" Id="R937447bac37f44a2" /><Relationship Type="http://schemas.openxmlformats.org/officeDocument/2006/relationships/chart" Target="/ppt/slides/charts/chart23.xml" Id="R30b91db35e9d42ad" /><Relationship Type="http://schemas.openxmlformats.org/officeDocument/2006/relationships/chart" Target="/ppt/slides/charts/chart24.xml" Id="Red72efabe98a49ba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Torpagatan 32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5.732558</c:v>
              </c:pt>
              <c:pt idx="1">
                <c:v>5.152542</c:v>
              </c:pt>
              <c:pt idx="2">
                <c:v>5.339286</c:v>
              </c:pt>
              <c:pt idx="3">
                <c:v>5.188679</c:v>
              </c:pt>
              <c:pt idx="4">
                <c:v>5.363636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Myran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5.950000</c:v>
              </c:pt>
              <c:pt idx="1">
                <c:v>5.428571</c:v>
              </c:pt>
              <c:pt idx="2">
                <c:v>5.642857</c:v>
              </c:pt>
              <c:pt idx="3">
                <c:v>5.461538</c:v>
              </c:pt>
              <c:pt idx="4">
                <c:v>6.100000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0.100000</c:v>
              </c:pt>
              <c:pt idx="1">
                <c:v>0.300000</c:v>
              </c:pt>
              <c:pt idx="2">
                <c:v>0.100000</c:v>
              </c:pt>
              <c:pt idx="3">
                <c:v>0.500000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0.400000</c:v>
              </c:pt>
              <c:pt idx="1">
                <c:v>0.600000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0.700000</c:v>
              </c:pt>
              <c:pt idx="1">
                <c:v>0.300000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6deb6e116df47aa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62e65fa00b884bed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2bd25d673ce940cd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Myran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Torpagatan 32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bd586d0826924d4c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32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95023619b514e6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11622b0259441f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1133406958b4029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552ca8a23124d74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6aa77c7c1ce8401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206ae1e50594993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bae8c219640407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32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6fbbf8297604d38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14d32a8a7fa48af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89097a776bc47c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235aa34556445c8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9475ac6d1c04c2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bbcdb8f9d3e34a92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0ce42afd7b74a1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32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247949dd9614ab5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37447bac37f44a2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0b91db35e9d42a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d72efabe98a49b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f64536e0271420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97a122e204e430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2017-02-01T10:49:59.271Z</dcterms:created>
  <dcterms:modified xsi:type="dcterms:W3CDTF">2017-02-01T10:49:59.271Z</dcterms:modified>
</cp:coreProperties>
</file>